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E5E5E"/>
        </a:solidFill>
        <a:effectLst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E5E5E"/>
        </a:solidFill>
        <a:effectLst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E5E5E"/>
        </a:solidFill>
        <a:effectLst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E5E5E"/>
        </a:solidFill>
        <a:effectLst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E5E5E"/>
        </a:solidFill>
        <a:effectLst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E5E5E"/>
        </a:solidFill>
        <a:effectLst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E5E5E"/>
        </a:solidFill>
        <a:effectLst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E5E5E"/>
        </a:solidFill>
        <a:effectLst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5E5E5E"/>
        </a:solidFill>
        <a:effectLst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3E9"/>
          </a:solidFill>
        </a:fill>
      </a:tcStyle>
    </a:wholeTbl>
    <a:band2H>
      <a:tcTxStyle/>
      <a:tcStyle>
        <a:tcBdr/>
        <a:fill>
          <a:solidFill>
            <a:srgbClr val="EDF1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6D3"/>
          </a:solidFill>
        </a:fill>
      </a:tcStyle>
    </a:wholeTbl>
    <a:band2H>
      <a:tcTxStyle/>
      <a:tcStyle>
        <a:tcBdr/>
        <a:fill>
          <a:solidFill>
            <a:srgbClr val="F6EC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DDA"/>
          </a:solidFill>
        </a:fill>
      </a:tcStyle>
    </a:wholeTbl>
    <a:band2H>
      <a:tcTxStyle/>
      <a:tcStyle>
        <a:tcBdr/>
        <a:fill>
          <a:solidFill>
            <a:srgbClr val="F4F6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30" d="100"/>
          <a:sy n="30" d="100"/>
        </p:scale>
        <p:origin x="90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8639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Title Text"/>
          <p:cNvSpPr txBox="1">
            <a:spLocks noGrp="1"/>
          </p:cNvSpPr>
          <p:nvPr>
            <p:ph type="title"/>
          </p:nvPr>
        </p:nvSpPr>
        <p:spPr>
          <a:xfrm>
            <a:off x="1473200" y="2120900"/>
            <a:ext cx="21437600" cy="53594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85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7467600"/>
            <a:ext cx="21437600" cy="203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485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 i="1"/>
            </a:lvl1pPr>
            <a:lvl2pPr marL="1005838" indent="-434338" algn="ctr">
              <a:spcBef>
                <a:spcPts val="0"/>
              </a:spcBef>
              <a:buBlip>
                <a:blip r:embed="rId2"/>
              </a:buBlip>
              <a:defRPr sz="3800" i="1"/>
            </a:lvl2pPr>
            <a:lvl3pPr marL="1577338" indent="-434338" algn="ctr">
              <a:spcBef>
                <a:spcPts val="0"/>
              </a:spcBef>
              <a:buBlip>
                <a:blip r:embed="rId2"/>
              </a:buBlip>
              <a:defRPr sz="3800" i="1"/>
            </a:lvl3pPr>
            <a:lvl4pPr marL="2148838" indent="-434338" algn="ctr">
              <a:spcBef>
                <a:spcPts val="0"/>
              </a:spcBef>
              <a:buBlip>
                <a:blip r:embed="rId2"/>
              </a:buBlip>
              <a:defRPr sz="3800" i="1"/>
            </a:lvl4pPr>
            <a:lvl5pPr marL="2720338" indent="-434338" algn="ctr">
              <a:spcBef>
                <a:spcPts val="0"/>
              </a:spcBef>
              <a:buBlip>
                <a:blip r:embed="rId2"/>
              </a:buBlip>
              <a:defRPr sz="3800"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48622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2387600" y="6045200"/>
            <a:ext cx="19621500" cy="8636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</a:pPr>
            <a:r>
              <a:rPr lang="en-US"/>
              <a:t>Click to edit Master text styles</a:t>
            </a:r>
          </a:p>
        </p:txBody>
      </p:sp>
      <p:sp>
        <p:nvSpPr>
          <p:cNvPr id="10486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Close-up of white flowers"/>
          <p:cNvSpPr>
            <a:spLocks noGrp="1"/>
          </p:cNvSpPr>
          <p:nvPr>
            <p:ph type="pic" idx="21"/>
          </p:nvPr>
        </p:nvSpPr>
        <p:spPr>
          <a:xfrm>
            <a:off x="0" y="-1257300"/>
            <a:ext cx="24384000" cy="16230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486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Close-up of white flowers"/>
          <p:cNvSpPr>
            <a:spLocks noGrp="1"/>
          </p:cNvSpPr>
          <p:nvPr>
            <p:ph type="pic" idx="21"/>
          </p:nvPr>
        </p:nvSpPr>
        <p:spPr>
          <a:xfrm>
            <a:off x="3309982" y="33171"/>
            <a:ext cx="17747598" cy="11813245"/>
          </a:xfrm>
          <a:prstGeom prst="rect">
            <a:avLst/>
          </a:prstGeom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48586" name="Title Text"/>
          <p:cNvSpPr txBox="1">
            <a:spLocks noGrp="1"/>
          </p:cNvSpPr>
          <p:nvPr>
            <p:ph type="title"/>
          </p:nvPr>
        </p:nvSpPr>
        <p:spPr>
          <a:xfrm>
            <a:off x="1473200" y="10109200"/>
            <a:ext cx="21437600" cy="17907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85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11823700"/>
            <a:ext cx="214376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48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7207" y="12839700"/>
            <a:ext cx="485776" cy="558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Text"/>
          <p:cNvSpPr txBox="1"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86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Close-up of white flowers"/>
          <p:cNvSpPr>
            <a:spLocks noGrp="1"/>
          </p:cNvSpPr>
          <p:nvPr>
            <p:ph type="pic" sz="half" idx="21"/>
          </p:nvPr>
        </p:nvSpPr>
        <p:spPr>
          <a:xfrm>
            <a:off x="12004702" y="595563"/>
            <a:ext cx="10083805" cy="12461141"/>
          </a:xfrm>
          <a:prstGeom prst="rect">
            <a:avLst/>
          </a:prstGeom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48627" name="Title Text"/>
          <p:cNvSpPr txBox="1">
            <a:spLocks noGrp="1"/>
          </p:cNvSpPr>
          <p:nvPr>
            <p:ph type="title"/>
          </p:nvPr>
        </p:nvSpPr>
        <p:spPr>
          <a:xfrm>
            <a:off x="1473200" y="1752600"/>
            <a:ext cx="9880600" cy="487680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86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858000"/>
            <a:ext cx="9880600" cy="510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486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Text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86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Text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8612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486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Close-up of white flowers"/>
          <p:cNvSpPr>
            <a:spLocks noGrp="1"/>
          </p:cNvSpPr>
          <p:nvPr>
            <p:ph type="pic" sz="half" idx="21"/>
          </p:nvPr>
        </p:nvSpPr>
        <p:spPr>
          <a:xfrm>
            <a:off x="13984264" y="2560108"/>
            <a:ext cx="7900832" cy="9763516"/>
          </a:xfrm>
          <a:prstGeom prst="rect">
            <a:avLst/>
          </a:prstGeom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48633" name="Title Text"/>
          <p:cNvSpPr txBox="1">
            <a:spLocks noGrp="1"/>
          </p:cNvSpPr>
          <p:nvPr>
            <p:ph type="title"/>
          </p:nvPr>
        </p:nvSpPr>
        <p:spPr>
          <a:xfrm>
            <a:off x="1473200" y="571500"/>
            <a:ext cx="21437600" cy="299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86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73200" y="4000500"/>
            <a:ext cx="10261600" cy="8026400"/>
          </a:xfrm>
          <a:prstGeom prst="rect">
            <a:avLst/>
          </a:prstGeom>
        </p:spPr>
        <p:txBody>
          <a:bodyPr/>
          <a:lstStyle>
            <a:lvl1pPr>
              <a:spcBef>
                <a:spcPts val="3900"/>
              </a:spcBef>
              <a:buBlip>
                <a:blip r:embed="rId2"/>
              </a:buBlip>
              <a:defRPr sz="4200"/>
            </a:lvl1pPr>
            <a:lvl2pPr>
              <a:spcBef>
                <a:spcPts val="3900"/>
              </a:spcBef>
              <a:buBlip>
                <a:blip r:embed="rId2"/>
              </a:buBlip>
              <a:defRPr sz="4200"/>
            </a:lvl2pPr>
            <a:lvl3pPr>
              <a:spcBef>
                <a:spcPts val="3900"/>
              </a:spcBef>
              <a:buBlip>
                <a:blip r:embed="rId2"/>
              </a:buBlip>
              <a:defRPr sz="4200"/>
            </a:lvl3pPr>
            <a:lvl4pPr>
              <a:spcBef>
                <a:spcPts val="3900"/>
              </a:spcBef>
              <a:buBlip>
                <a:blip r:embed="rId2"/>
              </a:buBlip>
              <a:defRPr sz="4200"/>
            </a:lvl4pPr>
            <a:lvl5pPr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486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486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Close-up of white flowers"/>
          <p:cNvSpPr>
            <a:spLocks noGrp="1"/>
          </p:cNvSpPr>
          <p:nvPr>
            <p:ph type="pic" idx="21"/>
          </p:nvPr>
        </p:nvSpPr>
        <p:spPr>
          <a:xfrm>
            <a:off x="2184400" y="-997138"/>
            <a:ext cx="12649204" cy="15631356"/>
          </a:xfrm>
          <a:prstGeom prst="rect">
            <a:avLst/>
          </a:prstGeom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48618" name="Close-up of a black and white cone flower"/>
          <p:cNvSpPr>
            <a:spLocks noGrp="1"/>
          </p:cNvSpPr>
          <p:nvPr>
            <p:ph type="pic" sz="quarter" idx="22"/>
          </p:nvPr>
        </p:nvSpPr>
        <p:spPr>
          <a:xfrm>
            <a:off x="15786100" y="957174"/>
            <a:ext cx="6429375" cy="4284029"/>
          </a:xfrm>
          <a:prstGeom prst="rect">
            <a:avLst/>
          </a:prstGeom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48619" name="Close-up black and white photo of a daisy flower"/>
          <p:cNvSpPr>
            <a:spLocks noGrp="1"/>
          </p:cNvSpPr>
          <p:nvPr>
            <p:ph type="pic" sz="quarter" idx="23"/>
          </p:nvPr>
        </p:nvSpPr>
        <p:spPr>
          <a:xfrm>
            <a:off x="15786100" y="4597400"/>
            <a:ext cx="6426200" cy="9639300"/>
          </a:xfrm>
          <a:prstGeom prst="rect">
            <a:avLst/>
          </a:prstGeom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486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1765300"/>
            <a:ext cx="21437600" cy="10185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8577" name="Title Text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048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7207" y="12865100"/>
            <a:ext cx="485776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latin typeface="Baskerville"/>
          <a:ea typeface="Baskerville"/>
          <a:cs typeface="Baskerville"/>
          <a:sym typeface="Baskerville"/>
        </a:defRPr>
      </a:lvl1pPr>
      <a:lvl2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latin typeface="Baskerville"/>
          <a:ea typeface="Baskerville"/>
          <a:cs typeface="Baskerville"/>
          <a:sym typeface="Baskerville"/>
        </a:defRPr>
      </a:lvl2pPr>
      <a:lvl3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latin typeface="Baskerville"/>
          <a:ea typeface="Baskerville"/>
          <a:cs typeface="Baskerville"/>
          <a:sym typeface="Baskerville"/>
        </a:defRPr>
      </a:lvl3pPr>
      <a:lvl4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latin typeface="Baskerville"/>
          <a:ea typeface="Baskerville"/>
          <a:cs typeface="Baskerville"/>
          <a:sym typeface="Baskerville"/>
        </a:defRPr>
      </a:lvl4pPr>
      <a:lvl5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latin typeface="Baskerville"/>
          <a:ea typeface="Baskerville"/>
          <a:cs typeface="Baskerville"/>
          <a:sym typeface="Baskerville"/>
        </a:defRPr>
      </a:lvl5pPr>
      <a:lvl6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latin typeface="Baskerville"/>
          <a:ea typeface="Baskerville"/>
          <a:cs typeface="Baskerville"/>
          <a:sym typeface="Baskerville"/>
        </a:defRPr>
      </a:lvl6pPr>
      <a:lvl7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latin typeface="Baskerville"/>
          <a:ea typeface="Baskerville"/>
          <a:cs typeface="Baskerville"/>
          <a:sym typeface="Baskerville"/>
        </a:defRPr>
      </a:lvl7pPr>
      <a:lvl8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latin typeface="Baskerville"/>
          <a:ea typeface="Baskerville"/>
          <a:cs typeface="Baskerville"/>
          <a:sym typeface="Baskerville"/>
        </a:defRPr>
      </a:lvl8pPr>
      <a:lvl9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solidFill>
            <a:srgbClr val="767367"/>
          </a:solidFill>
          <a:effectLst>
            <a:outerShdw blurRad="63500" dist="12700" dir="5400000" rotWithShape="0">
              <a:srgbClr val="000000">
                <a:alpha val="30000"/>
              </a:srgbClr>
            </a:outerShdw>
          </a:effectLst>
          <a:latin typeface="Baskerville"/>
          <a:ea typeface="Baskerville"/>
          <a:cs typeface="Baskerville"/>
          <a:sym typeface="Baskerville"/>
        </a:defRPr>
      </a:lvl9pPr>
    </p:titleStyle>
    <p:bodyStyle>
      <a:lvl1pPr marL="571500" marR="0" indent="-571500" algn="l" defTabSz="825500" rtl="0" eaLnBrk="1" latinLnBrk="0" hangingPunct="1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15"/>
        </a:buBlip>
        <a:defRPr sz="5000" b="0" i="0" u="none" strike="noStrike" cap="none" spc="0" baseline="0">
          <a:solidFill>
            <a:srgbClr val="5E5E5E"/>
          </a:solidFill>
          <a:latin typeface="Hoefler Text"/>
          <a:ea typeface="Hoefler Text"/>
          <a:cs typeface="Hoefler Text"/>
          <a:sym typeface="Hoefler Text"/>
        </a:defRPr>
      </a:lvl1pPr>
      <a:lvl2pPr marL="1143000" marR="0" indent="-571500" algn="l" defTabSz="825500" rtl="0" eaLnBrk="1" latinLnBrk="0" hangingPunct="1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15"/>
        </a:buBlip>
        <a:defRPr sz="5000" b="0" i="0" u="none" strike="noStrike" cap="none" spc="0" baseline="0">
          <a:solidFill>
            <a:srgbClr val="5E5E5E"/>
          </a:solidFill>
          <a:latin typeface="Hoefler Text"/>
          <a:ea typeface="Hoefler Text"/>
          <a:cs typeface="Hoefler Text"/>
          <a:sym typeface="Hoefler Text"/>
        </a:defRPr>
      </a:lvl2pPr>
      <a:lvl3pPr marL="1714500" marR="0" indent="-571500" algn="l" defTabSz="825500" rtl="0" eaLnBrk="1" latinLnBrk="0" hangingPunct="1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15"/>
        </a:buBlip>
        <a:defRPr sz="5000" b="0" i="0" u="none" strike="noStrike" cap="none" spc="0" baseline="0">
          <a:solidFill>
            <a:srgbClr val="5E5E5E"/>
          </a:solidFill>
          <a:latin typeface="Hoefler Text"/>
          <a:ea typeface="Hoefler Text"/>
          <a:cs typeface="Hoefler Text"/>
          <a:sym typeface="Hoefler Text"/>
        </a:defRPr>
      </a:lvl3pPr>
      <a:lvl4pPr marL="2286000" marR="0" indent="-571500" algn="l" defTabSz="825500" rtl="0" eaLnBrk="1" latinLnBrk="0" hangingPunct="1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15"/>
        </a:buBlip>
        <a:defRPr sz="5000" b="0" i="0" u="none" strike="noStrike" cap="none" spc="0" baseline="0">
          <a:solidFill>
            <a:srgbClr val="5E5E5E"/>
          </a:solidFill>
          <a:latin typeface="Hoefler Text"/>
          <a:ea typeface="Hoefler Text"/>
          <a:cs typeface="Hoefler Text"/>
          <a:sym typeface="Hoefler Text"/>
        </a:defRPr>
      </a:lvl4pPr>
      <a:lvl5pPr marL="2857500" marR="0" indent="-571500" algn="l" defTabSz="825500" rtl="0" eaLnBrk="1" latinLnBrk="0" hangingPunct="1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15"/>
        </a:buBlip>
        <a:defRPr sz="5000" b="0" i="0" u="none" strike="noStrike" cap="none" spc="0" baseline="0">
          <a:solidFill>
            <a:srgbClr val="5E5E5E"/>
          </a:solidFill>
          <a:latin typeface="Hoefler Text"/>
          <a:ea typeface="Hoefler Text"/>
          <a:cs typeface="Hoefler Text"/>
          <a:sym typeface="Hoefler Text"/>
        </a:defRPr>
      </a:lvl5pPr>
      <a:lvl6pPr marL="3429000" marR="0" indent="-571500" algn="l" defTabSz="825500" rtl="0" eaLnBrk="1" latinLnBrk="0" hangingPunct="1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15"/>
        </a:buBlip>
        <a:defRPr sz="5000" b="0" i="0" u="none" strike="noStrike" cap="none" spc="0" baseline="0">
          <a:solidFill>
            <a:srgbClr val="5E5E5E"/>
          </a:solidFill>
          <a:latin typeface="Hoefler Text"/>
          <a:ea typeface="Hoefler Text"/>
          <a:cs typeface="Hoefler Text"/>
          <a:sym typeface="Hoefler Text"/>
        </a:defRPr>
      </a:lvl6pPr>
      <a:lvl7pPr marL="4000500" marR="0" indent="-571500" algn="l" defTabSz="825500" rtl="0" eaLnBrk="1" latinLnBrk="0" hangingPunct="1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15"/>
        </a:buBlip>
        <a:defRPr sz="5000" b="0" i="0" u="none" strike="noStrike" cap="none" spc="0" baseline="0">
          <a:solidFill>
            <a:srgbClr val="5E5E5E"/>
          </a:solidFill>
          <a:latin typeface="Hoefler Text"/>
          <a:ea typeface="Hoefler Text"/>
          <a:cs typeface="Hoefler Text"/>
          <a:sym typeface="Hoefler Text"/>
        </a:defRPr>
      </a:lvl7pPr>
      <a:lvl8pPr marL="4572000" marR="0" indent="-571500" algn="l" defTabSz="825500" rtl="0" eaLnBrk="1" latinLnBrk="0" hangingPunct="1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15"/>
        </a:buBlip>
        <a:defRPr sz="5000" b="0" i="0" u="none" strike="noStrike" cap="none" spc="0" baseline="0">
          <a:solidFill>
            <a:srgbClr val="5E5E5E"/>
          </a:solidFill>
          <a:latin typeface="Hoefler Text"/>
          <a:ea typeface="Hoefler Text"/>
          <a:cs typeface="Hoefler Text"/>
          <a:sym typeface="Hoefler Text"/>
        </a:defRPr>
      </a:lvl8pPr>
      <a:lvl9pPr marL="5143500" marR="0" indent="-571500" algn="l" defTabSz="825500" rtl="0" eaLnBrk="1" latinLnBrk="0" hangingPunct="1">
        <a:lnSpc>
          <a:spcPct val="100000"/>
        </a:lnSpc>
        <a:spcBef>
          <a:spcPts val="5100"/>
        </a:spcBef>
        <a:spcAft>
          <a:spcPts val="0"/>
        </a:spcAft>
        <a:buClrTx/>
        <a:buSzPct val="50000"/>
        <a:buFontTx/>
        <a:buBlip>
          <a:blip r:embed="rId15"/>
        </a:buBlip>
        <a:defRPr sz="5000" b="0" i="0" u="none" strike="noStrike" cap="none" spc="0" baseline="0">
          <a:solidFill>
            <a:srgbClr val="5E5E5E"/>
          </a:solidFill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oefler Text"/>
        </a:defRPr>
      </a:lvl1pPr>
      <a:lvl2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oefler Text"/>
        </a:defRPr>
      </a:lvl2pPr>
      <a:lvl3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oefler Text"/>
        </a:defRPr>
      </a:lvl3pPr>
      <a:lvl4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oefler Text"/>
        </a:defRPr>
      </a:lvl4pPr>
      <a:lvl5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oefler Text"/>
        </a:defRPr>
      </a:lvl5pPr>
      <a:lvl6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oefler Text"/>
        </a:defRPr>
      </a:lvl6pPr>
      <a:lvl7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oefler Text"/>
        </a:defRPr>
      </a:lvl7pPr>
      <a:lvl8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oefler Text"/>
        </a:defRPr>
      </a:lvl8pPr>
      <a:lvl9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oefler T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kisanse.infinityfreeapp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EAM NAME : TECH-WARRIORS"/>
          <p:cNvSpPr txBox="1">
            <a:spLocks noGrp="1"/>
          </p:cNvSpPr>
          <p:nvPr>
            <p:ph type="ctrTitle"/>
          </p:nvPr>
        </p:nvSpPr>
        <p:spPr>
          <a:xfrm>
            <a:off x="598710" y="4697760"/>
            <a:ext cx="16209883" cy="25435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60696">
              <a:defRPr sz="10500" b="1">
                <a:solidFill>
                  <a:srgbClr val="FFFFFF"/>
                </a:solidFill>
                <a:effectLst>
                  <a:outerShdw blurRad="63500" dist="11703" dir="5400000" rotWithShape="0">
                    <a:srgbClr val="000000">
                      <a:alpha val="3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KisanSe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Connecting Farmers Directly with Consumers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48583" name="Total Team Members : 6…"/>
          <p:cNvSpPr txBox="1">
            <a:spLocks noGrp="1"/>
          </p:cNvSpPr>
          <p:nvPr>
            <p:ph type="subTitle" idx="1"/>
          </p:nvPr>
        </p:nvSpPr>
        <p:spPr>
          <a:xfrm>
            <a:off x="1786841" y="7650088"/>
            <a:ext cx="13833619" cy="113044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9752">
              <a:lnSpc>
                <a:spcPct val="120000"/>
              </a:lnSpc>
              <a:defRPr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5400" b="1" dirty="0">
                <a:solidFill>
                  <a:srgbClr val="002060"/>
                </a:solidFill>
              </a:rPr>
              <a:t>Empowering Sustainable Agriculture and Fair Marketplaces</a:t>
            </a:r>
          </a:p>
          <a:p>
            <a:pPr defTabSz="59752">
              <a:lnSpc>
                <a:spcPct val="120000"/>
              </a:lnSpc>
              <a:defRPr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5400" b="1" dirty="0"/>
          </a:p>
        </p:txBody>
      </p:sp>
      <p:sp>
        <p:nvSpPr>
          <p:cNvPr id="1048584" name="Wheat"/>
          <p:cNvSpPr/>
          <p:nvPr/>
        </p:nvSpPr>
        <p:spPr>
          <a:xfrm>
            <a:off x="16188881" y="5110102"/>
            <a:ext cx="3479995" cy="5804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0800" y="0"/>
                  <a:pt x="9722" y="1380"/>
                  <a:pt x="9722" y="2059"/>
                </a:cubicBezTo>
                <a:cubicBezTo>
                  <a:pt x="9722" y="2484"/>
                  <a:pt x="10800" y="2921"/>
                  <a:pt x="10800" y="2921"/>
                </a:cubicBezTo>
                <a:cubicBezTo>
                  <a:pt x="10800" y="2921"/>
                  <a:pt x="11875" y="2484"/>
                  <a:pt x="11875" y="2059"/>
                </a:cubicBezTo>
                <a:cubicBezTo>
                  <a:pt x="11875" y="1380"/>
                  <a:pt x="10800" y="0"/>
                  <a:pt x="10800" y="0"/>
                </a:cubicBezTo>
                <a:close/>
                <a:moveTo>
                  <a:pt x="7856" y="2170"/>
                </a:moveTo>
                <a:lnTo>
                  <a:pt x="7856" y="2697"/>
                </a:lnTo>
                <a:cubicBezTo>
                  <a:pt x="7856" y="3259"/>
                  <a:pt x="8331" y="3785"/>
                  <a:pt x="9117" y="4092"/>
                </a:cubicBezTo>
                <a:lnTo>
                  <a:pt x="10538" y="4649"/>
                </a:lnTo>
                <a:lnTo>
                  <a:pt x="10538" y="3755"/>
                </a:lnTo>
                <a:cubicBezTo>
                  <a:pt x="10538" y="3421"/>
                  <a:pt x="10259" y="3109"/>
                  <a:pt x="9792" y="2926"/>
                </a:cubicBezTo>
                <a:lnTo>
                  <a:pt x="7856" y="2170"/>
                </a:lnTo>
                <a:close/>
                <a:moveTo>
                  <a:pt x="13741" y="2170"/>
                </a:moveTo>
                <a:lnTo>
                  <a:pt x="11808" y="2926"/>
                </a:lnTo>
                <a:cubicBezTo>
                  <a:pt x="11341" y="3109"/>
                  <a:pt x="11059" y="3421"/>
                  <a:pt x="11059" y="3755"/>
                </a:cubicBezTo>
                <a:lnTo>
                  <a:pt x="11059" y="4649"/>
                </a:lnTo>
                <a:lnTo>
                  <a:pt x="12483" y="4092"/>
                </a:lnTo>
                <a:cubicBezTo>
                  <a:pt x="13269" y="3785"/>
                  <a:pt x="13741" y="3259"/>
                  <a:pt x="13741" y="2697"/>
                </a:cubicBezTo>
                <a:lnTo>
                  <a:pt x="13741" y="2170"/>
                </a:lnTo>
                <a:close/>
                <a:moveTo>
                  <a:pt x="2941" y="3863"/>
                </a:moveTo>
                <a:cubicBezTo>
                  <a:pt x="2941" y="3863"/>
                  <a:pt x="1866" y="5243"/>
                  <a:pt x="1866" y="5921"/>
                </a:cubicBezTo>
                <a:cubicBezTo>
                  <a:pt x="1866" y="6347"/>
                  <a:pt x="2941" y="6785"/>
                  <a:pt x="2941" y="6785"/>
                </a:cubicBezTo>
                <a:cubicBezTo>
                  <a:pt x="2941" y="6785"/>
                  <a:pt x="4019" y="6347"/>
                  <a:pt x="4019" y="5921"/>
                </a:cubicBezTo>
                <a:cubicBezTo>
                  <a:pt x="4019" y="5243"/>
                  <a:pt x="2941" y="3863"/>
                  <a:pt x="2941" y="3863"/>
                </a:cubicBezTo>
                <a:close/>
                <a:moveTo>
                  <a:pt x="18656" y="3863"/>
                </a:moveTo>
                <a:cubicBezTo>
                  <a:pt x="18656" y="3863"/>
                  <a:pt x="17581" y="5243"/>
                  <a:pt x="17581" y="5921"/>
                </a:cubicBezTo>
                <a:cubicBezTo>
                  <a:pt x="17581" y="6347"/>
                  <a:pt x="18656" y="6785"/>
                  <a:pt x="18656" y="6785"/>
                </a:cubicBezTo>
                <a:cubicBezTo>
                  <a:pt x="18656" y="6785"/>
                  <a:pt x="19734" y="6347"/>
                  <a:pt x="19734" y="5921"/>
                </a:cubicBezTo>
                <a:cubicBezTo>
                  <a:pt x="19734" y="5243"/>
                  <a:pt x="18656" y="3863"/>
                  <a:pt x="18656" y="3863"/>
                </a:cubicBezTo>
                <a:close/>
                <a:moveTo>
                  <a:pt x="7856" y="4016"/>
                </a:moveTo>
                <a:lnTo>
                  <a:pt x="7856" y="4544"/>
                </a:lnTo>
                <a:cubicBezTo>
                  <a:pt x="7856" y="5107"/>
                  <a:pt x="8331" y="5632"/>
                  <a:pt x="9117" y="5940"/>
                </a:cubicBezTo>
                <a:lnTo>
                  <a:pt x="10538" y="6497"/>
                </a:lnTo>
                <a:lnTo>
                  <a:pt x="10538" y="5601"/>
                </a:lnTo>
                <a:cubicBezTo>
                  <a:pt x="10538" y="5267"/>
                  <a:pt x="10259" y="4956"/>
                  <a:pt x="9792" y="4774"/>
                </a:cubicBezTo>
                <a:lnTo>
                  <a:pt x="7856" y="4016"/>
                </a:lnTo>
                <a:close/>
                <a:moveTo>
                  <a:pt x="13741" y="4016"/>
                </a:moveTo>
                <a:lnTo>
                  <a:pt x="11808" y="4774"/>
                </a:lnTo>
                <a:cubicBezTo>
                  <a:pt x="11341" y="4957"/>
                  <a:pt x="11059" y="5267"/>
                  <a:pt x="11059" y="5601"/>
                </a:cubicBezTo>
                <a:lnTo>
                  <a:pt x="11059" y="6497"/>
                </a:lnTo>
                <a:lnTo>
                  <a:pt x="12483" y="5940"/>
                </a:lnTo>
                <a:cubicBezTo>
                  <a:pt x="13269" y="5632"/>
                  <a:pt x="13741" y="5107"/>
                  <a:pt x="13741" y="4544"/>
                </a:cubicBezTo>
                <a:lnTo>
                  <a:pt x="13741" y="4016"/>
                </a:lnTo>
                <a:close/>
                <a:moveTo>
                  <a:pt x="7856" y="5864"/>
                </a:moveTo>
                <a:lnTo>
                  <a:pt x="7856" y="6392"/>
                </a:lnTo>
                <a:cubicBezTo>
                  <a:pt x="7856" y="6955"/>
                  <a:pt x="8331" y="7479"/>
                  <a:pt x="9117" y="7786"/>
                </a:cubicBezTo>
                <a:lnTo>
                  <a:pt x="10538" y="8343"/>
                </a:lnTo>
                <a:lnTo>
                  <a:pt x="10538" y="7449"/>
                </a:lnTo>
                <a:cubicBezTo>
                  <a:pt x="10538" y="7115"/>
                  <a:pt x="10259" y="6804"/>
                  <a:pt x="9792" y="6622"/>
                </a:cubicBezTo>
                <a:lnTo>
                  <a:pt x="7856" y="5864"/>
                </a:lnTo>
                <a:close/>
                <a:moveTo>
                  <a:pt x="13741" y="5864"/>
                </a:moveTo>
                <a:lnTo>
                  <a:pt x="11808" y="6622"/>
                </a:lnTo>
                <a:cubicBezTo>
                  <a:pt x="11341" y="6804"/>
                  <a:pt x="11059" y="7115"/>
                  <a:pt x="11059" y="7449"/>
                </a:cubicBezTo>
                <a:lnTo>
                  <a:pt x="11059" y="8343"/>
                </a:lnTo>
                <a:lnTo>
                  <a:pt x="12483" y="7786"/>
                </a:lnTo>
                <a:cubicBezTo>
                  <a:pt x="13269" y="7479"/>
                  <a:pt x="13741" y="6955"/>
                  <a:pt x="13741" y="6392"/>
                </a:cubicBezTo>
                <a:lnTo>
                  <a:pt x="13741" y="5864"/>
                </a:lnTo>
                <a:close/>
                <a:moveTo>
                  <a:pt x="0" y="6033"/>
                </a:moveTo>
                <a:lnTo>
                  <a:pt x="0" y="6561"/>
                </a:lnTo>
                <a:cubicBezTo>
                  <a:pt x="0" y="7124"/>
                  <a:pt x="472" y="7647"/>
                  <a:pt x="1258" y="7955"/>
                </a:cubicBezTo>
                <a:lnTo>
                  <a:pt x="2682" y="8513"/>
                </a:lnTo>
                <a:lnTo>
                  <a:pt x="2682" y="7617"/>
                </a:lnTo>
                <a:cubicBezTo>
                  <a:pt x="2682" y="7283"/>
                  <a:pt x="2400" y="6973"/>
                  <a:pt x="1934" y="6790"/>
                </a:cubicBezTo>
                <a:lnTo>
                  <a:pt x="0" y="6033"/>
                </a:lnTo>
                <a:close/>
                <a:moveTo>
                  <a:pt x="5886" y="6033"/>
                </a:moveTo>
                <a:lnTo>
                  <a:pt x="3952" y="6790"/>
                </a:lnTo>
                <a:cubicBezTo>
                  <a:pt x="3486" y="6973"/>
                  <a:pt x="3203" y="7284"/>
                  <a:pt x="3203" y="7617"/>
                </a:cubicBezTo>
                <a:lnTo>
                  <a:pt x="3203" y="8513"/>
                </a:lnTo>
                <a:lnTo>
                  <a:pt x="4627" y="7955"/>
                </a:lnTo>
                <a:cubicBezTo>
                  <a:pt x="5413" y="7647"/>
                  <a:pt x="5886" y="7124"/>
                  <a:pt x="5886" y="6561"/>
                </a:cubicBezTo>
                <a:lnTo>
                  <a:pt x="5886" y="6033"/>
                </a:lnTo>
                <a:close/>
                <a:moveTo>
                  <a:pt x="15714" y="6033"/>
                </a:moveTo>
                <a:lnTo>
                  <a:pt x="15714" y="6561"/>
                </a:lnTo>
                <a:cubicBezTo>
                  <a:pt x="15714" y="7124"/>
                  <a:pt x="16187" y="7647"/>
                  <a:pt x="16973" y="7955"/>
                </a:cubicBezTo>
                <a:lnTo>
                  <a:pt x="18397" y="8513"/>
                </a:lnTo>
                <a:lnTo>
                  <a:pt x="18397" y="7617"/>
                </a:lnTo>
                <a:cubicBezTo>
                  <a:pt x="18397" y="7283"/>
                  <a:pt x="18114" y="6973"/>
                  <a:pt x="17648" y="6790"/>
                </a:cubicBezTo>
                <a:lnTo>
                  <a:pt x="15714" y="6033"/>
                </a:lnTo>
                <a:close/>
                <a:moveTo>
                  <a:pt x="21600" y="6033"/>
                </a:moveTo>
                <a:lnTo>
                  <a:pt x="19663" y="6790"/>
                </a:lnTo>
                <a:cubicBezTo>
                  <a:pt x="19197" y="6973"/>
                  <a:pt x="18918" y="7284"/>
                  <a:pt x="18918" y="7617"/>
                </a:cubicBezTo>
                <a:lnTo>
                  <a:pt x="18918" y="8513"/>
                </a:lnTo>
                <a:lnTo>
                  <a:pt x="20339" y="7955"/>
                </a:lnTo>
                <a:cubicBezTo>
                  <a:pt x="21125" y="7647"/>
                  <a:pt x="21600" y="7124"/>
                  <a:pt x="21600" y="6561"/>
                </a:cubicBezTo>
                <a:lnTo>
                  <a:pt x="21600" y="6033"/>
                </a:lnTo>
                <a:close/>
                <a:moveTo>
                  <a:pt x="7856" y="7712"/>
                </a:moveTo>
                <a:lnTo>
                  <a:pt x="7856" y="8240"/>
                </a:lnTo>
                <a:cubicBezTo>
                  <a:pt x="7856" y="8803"/>
                  <a:pt x="8331" y="9326"/>
                  <a:pt x="9117" y="9634"/>
                </a:cubicBezTo>
                <a:lnTo>
                  <a:pt x="10538" y="10191"/>
                </a:lnTo>
                <a:lnTo>
                  <a:pt x="10538" y="9296"/>
                </a:lnTo>
                <a:cubicBezTo>
                  <a:pt x="10538" y="8963"/>
                  <a:pt x="10259" y="8650"/>
                  <a:pt x="9792" y="8468"/>
                </a:cubicBezTo>
                <a:lnTo>
                  <a:pt x="7856" y="7712"/>
                </a:lnTo>
                <a:close/>
                <a:moveTo>
                  <a:pt x="13741" y="7712"/>
                </a:moveTo>
                <a:lnTo>
                  <a:pt x="11808" y="8468"/>
                </a:lnTo>
                <a:cubicBezTo>
                  <a:pt x="11341" y="8650"/>
                  <a:pt x="11059" y="8963"/>
                  <a:pt x="11059" y="9296"/>
                </a:cubicBezTo>
                <a:lnTo>
                  <a:pt x="11059" y="10191"/>
                </a:lnTo>
                <a:lnTo>
                  <a:pt x="12483" y="9634"/>
                </a:lnTo>
                <a:cubicBezTo>
                  <a:pt x="13269" y="9326"/>
                  <a:pt x="13741" y="8803"/>
                  <a:pt x="13741" y="8240"/>
                </a:cubicBezTo>
                <a:lnTo>
                  <a:pt x="13741" y="7712"/>
                </a:lnTo>
                <a:close/>
                <a:moveTo>
                  <a:pt x="0" y="7881"/>
                </a:moveTo>
                <a:lnTo>
                  <a:pt x="0" y="8409"/>
                </a:lnTo>
                <a:cubicBezTo>
                  <a:pt x="0" y="8971"/>
                  <a:pt x="472" y="9495"/>
                  <a:pt x="1258" y="9803"/>
                </a:cubicBezTo>
                <a:lnTo>
                  <a:pt x="2682" y="10360"/>
                </a:lnTo>
                <a:lnTo>
                  <a:pt x="2682" y="9465"/>
                </a:lnTo>
                <a:cubicBezTo>
                  <a:pt x="2682" y="9131"/>
                  <a:pt x="2400" y="8819"/>
                  <a:pt x="1934" y="8637"/>
                </a:cubicBezTo>
                <a:lnTo>
                  <a:pt x="0" y="7881"/>
                </a:lnTo>
                <a:close/>
                <a:moveTo>
                  <a:pt x="5886" y="7881"/>
                </a:moveTo>
                <a:lnTo>
                  <a:pt x="3952" y="8637"/>
                </a:lnTo>
                <a:cubicBezTo>
                  <a:pt x="3486" y="8819"/>
                  <a:pt x="3203" y="9131"/>
                  <a:pt x="3203" y="9465"/>
                </a:cubicBezTo>
                <a:lnTo>
                  <a:pt x="3203" y="10360"/>
                </a:lnTo>
                <a:lnTo>
                  <a:pt x="4627" y="9803"/>
                </a:lnTo>
                <a:cubicBezTo>
                  <a:pt x="5413" y="9495"/>
                  <a:pt x="5886" y="8971"/>
                  <a:pt x="5886" y="8409"/>
                </a:cubicBezTo>
                <a:lnTo>
                  <a:pt x="5886" y="7881"/>
                </a:lnTo>
                <a:close/>
                <a:moveTo>
                  <a:pt x="15714" y="7881"/>
                </a:moveTo>
                <a:lnTo>
                  <a:pt x="15714" y="8409"/>
                </a:lnTo>
                <a:cubicBezTo>
                  <a:pt x="15714" y="8971"/>
                  <a:pt x="16187" y="9495"/>
                  <a:pt x="16973" y="9803"/>
                </a:cubicBezTo>
                <a:lnTo>
                  <a:pt x="18397" y="10360"/>
                </a:lnTo>
                <a:lnTo>
                  <a:pt x="18397" y="9465"/>
                </a:lnTo>
                <a:cubicBezTo>
                  <a:pt x="18397" y="9131"/>
                  <a:pt x="18114" y="8819"/>
                  <a:pt x="17648" y="8637"/>
                </a:cubicBezTo>
                <a:lnTo>
                  <a:pt x="15714" y="7881"/>
                </a:lnTo>
                <a:close/>
                <a:moveTo>
                  <a:pt x="21600" y="7881"/>
                </a:moveTo>
                <a:lnTo>
                  <a:pt x="19663" y="8637"/>
                </a:lnTo>
                <a:cubicBezTo>
                  <a:pt x="19197" y="8819"/>
                  <a:pt x="18918" y="9131"/>
                  <a:pt x="18918" y="9465"/>
                </a:cubicBezTo>
                <a:lnTo>
                  <a:pt x="18918" y="10360"/>
                </a:lnTo>
                <a:lnTo>
                  <a:pt x="20339" y="9803"/>
                </a:lnTo>
                <a:cubicBezTo>
                  <a:pt x="21125" y="9495"/>
                  <a:pt x="21600" y="8971"/>
                  <a:pt x="21600" y="8409"/>
                </a:cubicBezTo>
                <a:lnTo>
                  <a:pt x="21600" y="7881"/>
                </a:lnTo>
                <a:close/>
                <a:moveTo>
                  <a:pt x="7856" y="9558"/>
                </a:moveTo>
                <a:lnTo>
                  <a:pt x="7856" y="10086"/>
                </a:lnTo>
                <a:cubicBezTo>
                  <a:pt x="7856" y="10649"/>
                  <a:pt x="8331" y="11174"/>
                  <a:pt x="9117" y="11482"/>
                </a:cubicBezTo>
                <a:lnTo>
                  <a:pt x="10538" y="12039"/>
                </a:lnTo>
                <a:lnTo>
                  <a:pt x="10538" y="11144"/>
                </a:lnTo>
                <a:cubicBezTo>
                  <a:pt x="10538" y="10810"/>
                  <a:pt x="10259" y="10498"/>
                  <a:pt x="9792" y="10316"/>
                </a:cubicBezTo>
                <a:lnTo>
                  <a:pt x="7856" y="9558"/>
                </a:lnTo>
                <a:close/>
                <a:moveTo>
                  <a:pt x="13741" y="9558"/>
                </a:moveTo>
                <a:lnTo>
                  <a:pt x="11808" y="10316"/>
                </a:lnTo>
                <a:cubicBezTo>
                  <a:pt x="11341" y="10498"/>
                  <a:pt x="11059" y="10810"/>
                  <a:pt x="11059" y="11144"/>
                </a:cubicBezTo>
                <a:lnTo>
                  <a:pt x="11059" y="12039"/>
                </a:lnTo>
                <a:lnTo>
                  <a:pt x="12483" y="11482"/>
                </a:lnTo>
                <a:cubicBezTo>
                  <a:pt x="13269" y="11174"/>
                  <a:pt x="13742" y="10649"/>
                  <a:pt x="13741" y="10086"/>
                </a:cubicBezTo>
                <a:lnTo>
                  <a:pt x="13741" y="9558"/>
                </a:lnTo>
                <a:close/>
                <a:moveTo>
                  <a:pt x="0" y="9727"/>
                </a:moveTo>
                <a:lnTo>
                  <a:pt x="0" y="10255"/>
                </a:lnTo>
                <a:cubicBezTo>
                  <a:pt x="0" y="10818"/>
                  <a:pt x="472" y="11343"/>
                  <a:pt x="1258" y="11651"/>
                </a:cubicBezTo>
                <a:lnTo>
                  <a:pt x="2682" y="12207"/>
                </a:lnTo>
                <a:lnTo>
                  <a:pt x="2682" y="11313"/>
                </a:lnTo>
                <a:cubicBezTo>
                  <a:pt x="2682" y="10979"/>
                  <a:pt x="2400" y="10667"/>
                  <a:pt x="1934" y="10484"/>
                </a:cubicBezTo>
                <a:lnTo>
                  <a:pt x="0" y="9727"/>
                </a:lnTo>
                <a:close/>
                <a:moveTo>
                  <a:pt x="5886" y="9727"/>
                </a:moveTo>
                <a:lnTo>
                  <a:pt x="3952" y="10484"/>
                </a:lnTo>
                <a:cubicBezTo>
                  <a:pt x="3486" y="10667"/>
                  <a:pt x="3203" y="10979"/>
                  <a:pt x="3203" y="11313"/>
                </a:cubicBezTo>
                <a:lnTo>
                  <a:pt x="3203" y="12207"/>
                </a:lnTo>
                <a:lnTo>
                  <a:pt x="4627" y="11651"/>
                </a:lnTo>
                <a:cubicBezTo>
                  <a:pt x="5413" y="11343"/>
                  <a:pt x="5886" y="10818"/>
                  <a:pt x="5886" y="10255"/>
                </a:cubicBezTo>
                <a:lnTo>
                  <a:pt x="5886" y="9727"/>
                </a:lnTo>
                <a:close/>
                <a:moveTo>
                  <a:pt x="15714" y="9727"/>
                </a:moveTo>
                <a:lnTo>
                  <a:pt x="15714" y="10255"/>
                </a:lnTo>
                <a:cubicBezTo>
                  <a:pt x="15714" y="10818"/>
                  <a:pt x="16187" y="11343"/>
                  <a:pt x="16973" y="11651"/>
                </a:cubicBezTo>
                <a:lnTo>
                  <a:pt x="18397" y="12207"/>
                </a:lnTo>
                <a:lnTo>
                  <a:pt x="18397" y="11313"/>
                </a:lnTo>
                <a:cubicBezTo>
                  <a:pt x="18397" y="10979"/>
                  <a:pt x="18114" y="10667"/>
                  <a:pt x="17648" y="10484"/>
                </a:cubicBezTo>
                <a:lnTo>
                  <a:pt x="15714" y="9727"/>
                </a:lnTo>
                <a:close/>
                <a:moveTo>
                  <a:pt x="21600" y="9727"/>
                </a:moveTo>
                <a:lnTo>
                  <a:pt x="19663" y="10484"/>
                </a:lnTo>
                <a:cubicBezTo>
                  <a:pt x="19197" y="10667"/>
                  <a:pt x="18918" y="10979"/>
                  <a:pt x="18918" y="11313"/>
                </a:cubicBezTo>
                <a:lnTo>
                  <a:pt x="18918" y="12207"/>
                </a:lnTo>
                <a:lnTo>
                  <a:pt x="20339" y="11651"/>
                </a:lnTo>
                <a:cubicBezTo>
                  <a:pt x="21125" y="11343"/>
                  <a:pt x="21600" y="10818"/>
                  <a:pt x="21600" y="10255"/>
                </a:cubicBezTo>
                <a:lnTo>
                  <a:pt x="21600" y="9727"/>
                </a:lnTo>
                <a:close/>
                <a:moveTo>
                  <a:pt x="0" y="11575"/>
                </a:moveTo>
                <a:lnTo>
                  <a:pt x="0" y="12103"/>
                </a:lnTo>
                <a:cubicBezTo>
                  <a:pt x="0" y="12665"/>
                  <a:pt x="472" y="13191"/>
                  <a:pt x="1258" y="13498"/>
                </a:cubicBezTo>
                <a:lnTo>
                  <a:pt x="2682" y="14055"/>
                </a:lnTo>
                <a:lnTo>
                  <a:pt x="2682" y="13159"/>
                </a:lnTo>
                <a:cubicBezTo>
                  <a:pt x="2682" y="12825"/>
                  <a:pt x="2400" y="12515"/>
                  <a:pt x="1934" y="12332"/>
                </a:cubicBezTo>
                <a:lnTo>
                  <a:pt x="0" y="11575"/>
                </a:lnTo>
                <a:close/>
                <a:moveTo>
                  <a:pt x="5886" y="11575"/>
                </a:moveTo>
                <a:lnTo>
                  <a:pt x="3952" y="12332"/>
                </a:lnTo>
                <a:cubicBezTo>
                  <a:pt x="3486" y="12515"/>
                  <a:pt x="3203" y="12825"/>
                  <a:pt x="3203" y="13159"/>
                </a:cubicBezTo>
                <a:lnTo>
                  <a:pt x="3203" y="14055"/>
                </a:lnTo>
                <a:lnTo>
                  <a:pt x="4627" y="13498"/>
                </a:lnTo>
                <a:cubicBezTo>
                  <a:pt x="5413" y="13191"/>
                  <a:pt x="5886" y="12665"/>
                  <a:pt x="5886" y="12103"/>
                </a:cubicBezTo>
                <a:lnTo>
                  <a:pt x="5886" y="11575"/>
                </a:lnTo>
                <a:close/>
                <a:moveTo>
                  <a:pt x="15714" y="11575"/>
                </a:moveTo>
                <a:lnTo>
                  <a:pt x="15714" y="12103"/>
                </a:lnTo>
                <a:cubicBezTo>
                  <a:pt x="15714" y="12665"/>
                  <a:pt x="16187" y="13191"/>
                  <a:pt x="16973" y="13498"/>
                </a:cubicBezTo>
                <a:lnTo>
                  <a:pt x="18397" y="14055"/>
                </a:lnTo>
                <a:lnTo>
                  <a:pt x="18397" y="13159"/>
                </a:lnTo>
                <a:cubicBezTo>
                  <a:pt x="18397" y="12825"/>
                  <a:pt x="18114" y="12515"/>
                  <a:pt x="17648" y="12332"/>
                </a:cubicBezTo>
                <a:lnTo>
                  <a:pt x="15714" y="11575"/>
                </a:lnTo>
                <a:close/>
                <a:moveTo>
                  <a:pt x="21600" y="11575"/>
                </a:moveTo>
                <a:lnTo>
                  <a:pt x="19663" y="12332"/>
                </a:lnTo>
                <a:cubicBezTo>
                  <a:pt x="19197" y="12515"/>
                  <a:pt x="18918" y="12825"/>
                  <a:pt x="18918" y="13159"/>
                </a:cubicBezTo>
                <a:lnTo>
                  <a:pt x="18918" y="14055"/>
                </a:lnTo>
                <a:lnTo>
                  <a:pt x="20339" y="13498"/>
                </a:lnTo>
                <a:cubicBezTo>
                  <a:pt x="21125" y="13191"/>
                  <a:pt x="21600" y="12665"/>
                  <a:pt x="21600" y="12103"/>
                </a:cubicBezTo>
                <a:lnTo>
                  <a:pt x="21600" y="11575"/>
                </a:lnTo>
                <a:close/>
                <a:moveTo>
                  <a:pt x="10437" y="12464"/>
                </a:moveTo>
                <a:lnTo>
                  <a:pt x="10240" y="21600"/>
                </a:lnTo>
                <a:lnTo>
                  <a:pt x="11357" y="21600"/>
                </a:lnTo>
                <a:lnTo>
                  <a:pt x="11160" y="12464"/>
                </a:lnTo>
                <a:lnTo>
                  <a:pt x="10437" y="12464"/>
                </a:lnTo>
                <a:close/>
                <a:moveTo>
                  <a:pt x="0" y="13422"/>
                </a:moveTo>
                <a:lnTo>
                  <a:pt x="0" y="13951"/>
                </a:lnTo>
                <a:cubicBezTo>
                  <a:pt x="0" y="14513"/>
                  <a:pt x="472" y="15037"/>
                  <a:pt x="1258" y="15344"/>
                </a:cubicBezTo>
                <a:lnTo>
                  <a:pt x="2682" y="15901"/>
                </a:lnTo>
                <a:lnTo>
                  <a:pt x="2682" y="15007"/>
                </a:lnTo>
                <a:cubicBezTo>
                  <a:pt x="2682" y="14673"/>
                  <a:pt x="2400" y="14363"/>
                  <a:pt x="1934" y="14180"/>
                </a:cubicBezTo>
                <a:lnTo>
                  <a:pt x="0" y="13422"/>
                </a:lnTo>
                <a:close/>
                <a:moveTo>
                  <a:pt x="5886" y="13422"/>
                </a:moveTo>
                <a:lnTo>
                  <a:pt x="3952" y="14180"/>
                </a:lnTo>
                <a:cubicBezTo>
                  <a:pt x="3486" y="14363"/>
                  <a:pt x="3203" y="14673"/>
                  <a:pt x="3203" y="15007"/>
                </a:cubicBezTo>
                <a:lnTo>
                  <a:pt x="3203" y="15901"/>
                </a:lnTo>
                <a:lnTo>
                  <a:pt x="4627" y="15344"/>
                </a:lnTo>
                <a:cubicBezTo>
                  <a:pt x="5413" y="15037"/>
                  <a:pt x="5886" y="14513"/>
                  <a:pt x="5886" y="13951"/>
                </a:cubicBezTo>
                <a:lnTo>
                  <a:pt x="5886" y="13422"/>
                </a:lnTo>
                <a:close/>
                <a:moveTo>
                  <a:pt x="15714" y="13422"/>
                </a:moveTo>
                <a:lnTo>
                  <a:pt x="15714" y="13951"/>
                </a:lnTo>
                <a:cubicBezTo>
                  <a:pt x="15714" y="14513"/>
                  <a:pt x="16187" y="15037"/>
                  <a:pt x="16973" y="15344"/>
                </a:cubicBezTo>
                <a:lnTo>
                  <a:pt x="18397" y="15901"/>
                </a:lnTo>
                <a:lnTo>
                  <a:pt x="18397" y="15007"/>
                </a:lnTo>
                <a:cubicBezTo>
                  <a:pt x="18397" y="14673"/>
                  <a:pt x="18114" y="14363"/>
                  <a:pt x="17648" y="14180"/>
                </a:cubicBezTo>
                <a:lnTo>
                  <a:pt x="15714" y="13422"/>
                </a:lnTo>
                <a:close/>
                <a:moveTo>
                  <a:pt x="21600" y="13422"/>
                </a:moveTo>
                <a:lnTo>
                  <a:pt x="19663" y="14180"/>
                </a:lnTo>
                <a:cubicBezTo>
                  <a:pt x="19197" y="14363"/>
                  <a:pt x="18918" y="14673"/>
                  <a:pt x="18918" y="15007"/>
                </a:cubicBezTo>
                <a:lnTo>
                  <a:pt x="18918" y="15901"/>
                </a:lnTo>
                <a:lnTo>
                  <a:pt x="20339" y="15344"/>
                </a:lnTo>
                <a:cubicBezTo>
                  <a:pt x="21125" y="15037"/>
                  <a:pt x="21600" y="14513"/>
                  <a:pt x="21600" y="13951"/>
                </a:cubicBezTo>
                <a:lnTo>
                  <a:pt x="21600" y="13422"/>
                </a:lnTo>
                <a:close/>
                <a:moveTo>
                  <a:pt x="2581" y="16328"/>
                </a:moveTo>
                <a:lnTo>
                  <a:pt x="2384" y="21600"/>
                </a:lnTo>
                <a:lnTo>
                  <a:pt x="3502" y="21600"/>
                </a:lnTo>
                <a:lnTo>
                  <a:pt x="3305" y="16328"/>
                </a:lnTo>
                <a:lnTo>
                  <a:pt x="2581" y="16328"/>
                </a:lnTo>
                <a:close/>
                <a:moveTo>
                  <a:pt x="18296" y="16328"/>
                </a:moveTo>
                <a:lnTo>
                  <a:pt x="18099" y="21600"/>
                </a:lnTo>
                <a:lnTo>
                  <a:pt x="19216" y="21600"/>
                </a:lnTo>
                <a:lnTo>
                  <a:pt x="19019" y="16328"/>
                </a:lnTo>
                <a:lnTo>
                  <a:pt x="18296" y="16328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CA6F4-70C9-471F-774B-293FC137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Domain Application  : Mobile and Web…">
            <a:extLst>
              <a:ext uri="{FF2B5EF4-FFF2-40B4-BE49-F238E27FC236}">
                <a16:creationId xmlns:a16="http://schemas.microsoft.com/office/drawing/2014/main" id="{40BF65FC-1864-0DB7-02E4-075891EF3714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246784" y="953344"/>
            <a:ext cx="14689632" cy="1144927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10000" b="1" dirty="0">
                <a:solidFill>
                  <a:schemeClr val="bg2">
                    <a:lumMod val="50000"/>
                  </a:schemeClr>
                </a:solidFill>
              </a:rPr>
              <a:t>   Conclusion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 err="1">
                <a:solidFill>
                  <a:schemeClr val="bg2">
                    <a:lumMod val="50000"/>
                  </a:schemeClr>
                </a:solidFill>
              </a:rPr>
              <a:t>KisanSe</a:t>
            </a: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 empowers local farmers and promotes sustainable practices.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Through fair pricing and transparent transactions, it creates a mutually beneficial ecosystem.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Join </a:t>
            </a:r>
            <a:r>
              <a:rPr lang="en-US" sz="5400" dirty="0" err="1">
                <a:solidFill>
                  <a:schemeClr val="bg2">
                    <a:lumMod val="50000"/>
                  </a:schemeClr>
                </a:solidFill>
              </a:rPr>
              <a:t>KisanSe</a:t>
            </a: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 in the journey towards a healthier, more sustainable food system!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b="1" dirty="0">
                <a:solidFill>
                  <a:schemeClr val="bg2">
                    <a:lumMod val="50000"/>
                  </a:schemeClr>
                </a:solidFill>
              </a:rPr>
              <a:t>Demo: </a:t>
            </a:r>
            <a:r>
              <a:rPr lang="en-US" sz="5400" b="1" dirty="0" err="1">
                <a:solidFill>
                  <a:schemeClr val="bg2">
                    <a:lumMod val="50000"/>
                  </a:schemeClr>
                </a:solidFill>
                <a:hlinkClick r:id="rId2"/>
              </a:rPr>
              <a:t>KisanSe</a:t>
            </a:r>
            <a:endParaRPr 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0126F-A2B9-6FD4-A5C0-83702DAA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7" t="117" r="2783" b="-117"/>
          <a:stretch/>
        </p:blipFill>
        <p:spPr>
          <a:xfrm>
            <a:off x="16656496" y="3036072"/>
            <a:ext cx="6686458" cy="93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Domain Application  : Mobile and Web…"/>
          <p:cNvSpPr txBox="1">
            <a:spLocks noGrp="1"/>
          </p:cNvSpPr>
          <p:nvPr>
            <p:ph type="body" sz="half" idx="1"/>
          </p:nvPr>
        </p:nvSpPr>
        <p:spPr>
          <a:xfrm>
            <a:off x="1174776" y="593304"/>
            <a:ext cx="22466496" cy="116652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IN" sz="10000" b="1" dirty="0">
                <a:solidFill>
                  <a:schemeClr val="tx1">
                    <a:lumMod val="50000"/>
                  </a:schemeClr>
                </a:solidFill>
              </a:rPr>
              <a:t>Introduction</a:t>
            </a:r>
          </a:p>
          <a:p>
            <a:br>
              <a:rPr lang="en-US" sz="80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8000" b="1" dirty="0">
                <a:solidFill>
                  <a:schemeClr val="tx1">
                    <a:lumMod val="50000"/>
                  </a:schemeClr>
                </a:solidFill>
              </a:rPr>
              <a:t>What is </a:t>
            </a:r>
            <a:r>
              <a:rPr lang="en-US" sz="8000" b="1" dirty="0" err="1">
                <a:solidFill>
                  <a:schemeClr val="tx1">
                    <a:lumMod val="50000"/>
                  </a:schemeClr>
                </a:solidFill>
              </a:rPr>
              <a:t>KisanSe</a:t>
            </a:r>
            <a:r>
              <a:rPr lang="en-US" sz="8000" b="1" dirty="0">
                <a:solidFill>
                  <a:schemeClr val="tx1">
                    <a:lumMod val="50000"/>
                  </a:schemeClr>
                </a:solidFill>
              </a:rPr>
              <a:t>?</a:t>
            </a:r>
            <a:endParaRPr lang="en-US" sz="8000" dirty="0">
              <a:solidFill>
                <a:schemeClr val="tx1">
                  <a:lumMod val="50000"/>
                </a:schemeClr>
              </a:solidFill>
            </a:endParaRPr>
          </a:p>
          <a:p>
            <a:pPr marL="457200" lvl="1"/>
            <a:r>
              <a:rPr lang="en-US" sz="8000" dirty="0">
                <a:solidFill>
                  <a:schemeClr val="tx1">
                    <a:lumMod val="50000"/>
                  </a:schemeClr>
                </a:solidFill>
              </a:rPr>
              <a:t>A web application that bridges the gap between farmers and consumers, promoting direct-to-consumer sales.</a:t>
            </a:r>
          </a:p>
          <a:p>
            <a:pPr marL="457200" lvl="1"/>
            <a:endParaRPr lang="en-US" sz="8000" dirty="0">
              <a:solidFill>
                <a:schemeClr val="tx1">
                  <a:lumMod val="50000"/>
                </a:schemeClr>
              </a:solidFill>
            </a:endParaRPr>
          </a:p>
          <a:p>
            <a:pPr marL="457200" lvl="1"/>
            <a:r>
              <a:rPr lang="en-US" sz="8000" dirty="0">
                <a:solidFill>
                  <a:schemeClr val="tx1">
                    <a:lumMod val="50000"/>
                  </a:schemeClr>
                </a:solidFill>
              </a:rPr>
              <a:t>Aims to support sustainable agriculture, reduce food costs, and ensure fair earnings for farmers.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26440-A1A4-93BF-92DC-1923533E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Domain Application  : Mobile and Web…">
            <a:extLst>
              <a:ext uri="{FF2B5EF4-FFF2-40B4-BE49-F238E27FC236}">
                <a16:creationId xmlns:a16="http://schemas.microsoft.com/office/drawing/2014/main" id="{0C7BB095-39BC-06EA-F150-5FB6FB6D45F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174776" y="1025352"/>
            <a:ext cx="22466496" cy="1144927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IN" sz="10000" b="1" dirty="0">
                <a:solidFill>
                  <a:schemeClr val="tx1">
                    <a:lumMod val="50000"/>
                  </a:schemeClr>
                </a:solidFill>
              </a:rPr>
              <a:t>Mission and Vision</a:t>
            </a:r>
            <a:br>
              <a:rPr lang="en-US" sz="8000" b="1" dirty="0">
                <a:solidFill>
                  <a:schemeClr val="tx1">
                    <a:lumMod val="50000"/>
                  </a:schemeClr>
                </a:solidFill>
              </a:rPr>
            </a:br>
            <a:endParaRPr lang="en-US" sz="80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8000" b="1" dirty="0">
                <a:solidFill>
                  <a:schemeClr val="tx1">
                    <a:lumMod val="50000"/>
                  </a:schemeClr>
                </a:solidFill>
              </a:rPr>
              <a:t>	Mission</a:t>
            </a:r>
            <a:r>
              <a:rPr lang="en-US" sz="8000" dirty="0">
                <a:solidFill>
                  <a:schemeClr val="tx1">
                    <a:lumMod val="50000"/>
                  </a:schemeClr>
                </a:solidFill>
              </a:rPr>
              <a:t>: Promote sustainable farming by 					empowering farmers and enabling consumers to make healthier, more informed choices.</a:t>
            </a:r>
          </a:p>
          <a:p>
            <a:endParaRPr lang="en-US" sz="8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8000" b="1" dirty="0">
                <a:solidFill>
                  <a:schemeClr val="tx1">
                    <a:lumMod val="50000"/>
                  </a:schemeClr>
                </a:solidFill>
              </a:rPr>
              <a:t>Vision</a:t>
            </a:r>
            <a:r>
              <a:rPr lang="en-US" sz="8000" dirty="0">
                <a:solidFill>
                  <a:schemeClr val="tx1">
                    <a:lumMod val="50000"/>
                  </a:schemeClr>
                </a:solidFill>
              </a:rPr>
              <a:t>: To create a transparent and equitable marketplace that benefits local communities, consumers, and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237389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E7860-FF18-2A5D-3550-3A3691EE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Domain Application  : Mobile and Web…">
            <a:extLst>
              <a:ext uri="{FF2B5EF4-FFF2-40B4-BE49-F238E27FC236}">
                <a16:creationId xmlns:a16="http://schemas.microsoft.com/office/drawing/2014/main" id="{5F8EA97F-4BA6-04AF-DA2E-B19A5704B6E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246784" y="305272"/>
            <a:ext cx="22466496" cy="1144927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10000" b="1" dirty="0">
                <a:solidFill>
                  <a:schemeClr val="bg2">
                    <a:lumMod val="50000"/>
                  </a:schemeClr>
                </a:solidFill>
              </a:rPr>
              <a:t>Problem Statement </a:t>
            </a:r>
          </a:p>
          <a:p>
            <a:pPr algn="l">
              <a:lnSpc>
                <a:spcPct val="150000"/>
              </a:lnSpc>
            </a:pPr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Challenges Farmers Face: </a:t>
            </a:r>
          </a:p>
          <a:p>
            <a:pPr marL="6286500" lvl="8" indent="-1143000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bg2">
                    <a:lumMod val="50000"/>
                  </a:schemeClr>
                </a:solidFill>
              </a:rPr>
              <a:t>Low earnings due to intermediaries.</a:t>
            </a:r>
          </a:p>
          <a:p>
            <a:pPr marL="6286500" lvl="8" indent="-1143000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bg2">
                    <a:lumMod val="50000"/>
                  </a:schemeClr>
                </a:solidFill>
              </a:rPr>
              <a:t>Limited access to a broader customer base.</a:t>
            </a:r>
          </a:p>
          <a:p>
            <a:pPr lvl="1"/>
            <a:endParaRPr lang="en-US" sz="6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Challenges Consumers Face: </a:t>
            </a:r>
          </a:p>
          <a:p>
            <a:pPr marL="6286500" lvl="8" indent="-1143000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bg2">
                    <a:lumMod val="50000"/>
                  </a:schemeClr>
                </a:solidFill>
              </a:rPr>
              <a:t>Lack of transparency in food sourcing.</a:t>
            </a:r>
          </a:p>
          <a:p>
            <a:pPr marL="6286500" lvl="8" indent="-1143000">
              <a:buFont typeface="Wingdings" panose="05000000000000000000" pitchFamily="2" charset="2"/>
              <a:buChar char="v"/>
            </a:pPr>
            <a:r>
              <a:rPr lang="en-US" sz="6000" dirty="0">
                <a:solidFill>
                  <a:schemeClr val="bg2">
                    <a:lumMod val="50000"/>
                  </a:schemeClr>
                </a:solidFill>
              </a:rPr>
              <a:t>High costs due to middlemen</a:t>
            </a:r>
          </a:p>
        </p:txBody>
      </p:sp>
    </p:spTree>
    <p:extLst>
      <p:ext uri="{BB962C8B-B14F-4D97-AF65-F5344CB8AC3E}">
        <p14:creationId xmlns:p14="http://schemas.microsoft.com/office/powerpoint/2010/main" val="37222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E4385-99A0-22BE-20C9-6104B0851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Domain Application  : Mobile and Web…">
            <a:extLst>
              <a:ext uri="{FF2B5EF4-FFF2-40B4-BE49-F238E27FC236}">
                <a16:creationId xmlns:a16="http://schemas.microsoft.com/office/drawing/2014/main" id="{1CBCB802-15F8-ADCA-AF8A-1D890F645C97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71320" y="1025352"/>
            <a:ext cx="17232560" cy="11305256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IN" sz="10000" b="1" dirty="0">
                <a:solidFill>
                  <a:schemeClr val="bg2">
                    <a:lumMod val="50000"/>
                  </a:schemeClr>
                </a:solidFill>
              </a:rPr>
              <a:t>    Solution – </a:t>
            </a:r>
            <a:r>
              <a:rPr lang="en-IN" sz="10000" b="1" dirty="0" err="1">
                <a:solidFill>
                  <a:schemeClr val="bg2">
                    <a:lumMod val="50000"/>
                  </a:schemeClr>
                </a:solidFill>
              </a:rPr>
              <a:t>KisanSe</a:t>
            </a:r>
            <a:endParaRPr lang="en-IN" sz="10000" b="1" dirty="0">
              <a:solidFill>
                <a:schemeClr val="bg2">
                  <a:lumMod val="50000"/>
                </a:schemeClr>
              </a:solidFill>
            </a:endParaRPr>
          </a:p>
          <a:p>
            <a:pPr marL="4286250" lvl="5" indent="-8572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Direct connection between farmers and consumers.</a:t>
            </a:r>
          </a:p>
          <a:p>
            <a:pPr marL="4286250" lvl="5" indent="-8572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A transparent, fair, and efficient platform that benefits both parties.</a:t>
            </a:r>
          </a:p>
          <a:p>
            <a:pPr marL="4286250" lvl="5" indent="-8572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Secure payment processing and reliable logistics.</a:t>
            </a:r>
            <a:endParaRPr 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a2c77c05492aa6037bcf76482cf5d1ed.jpg" descr="a2c77c05492aa6037bcf76482cf5d1ed.jpg">
            <a:extLst>
              <a:ext uri="{FF2B5EF4-FFF2-40B4-BE49-F238E27FC236}">
                <a16:creationId xmlns:a16="http://schemas.microsoft.com/office/drawing/2014/main" id="{269A3504-A468-D3B1-894F-267DF0F1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20" y="4049688"/>
            <a:ext cx="7971130" cy="8906211"/>
          </a:xfrm>
          <a:prstGeom prst="rect">
            <a:avLst/>
          </a:prstGeom>
          <a:ln w="12700">
            <a:miter lim="400000"/>
          </a:ln>
          <a:effectLst>
            <a:outerShdw blurRad="63500" dist="381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5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31FF8-30EC-F1A9-666B-925845441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Domain Application  : Mobile and Web…">
            <a:extLst>
              <a:ext uri="{FF2B5EF4-FFF2-40B4-BE49-F238E27FC236}">
                <a16:creationId xmlns:a16="http://schemas.microsoft.com/office/drawing/2014/main" id="{669D5574-64B3-3845-E6BF-843278236161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174776" y="1529408"/>
            <a:ext cx="22466496" cy="1144927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10000" b="1" dirty="0">
                <a:solidFill>
                  <a:schemeClr val="bg2">
                    <a:lumMod val="50000"/>
                  </a:schemeClr>
                </a:solidFill>
              </a:rPr>
              <a:t>Key Features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Farmer-to-Consumer Sales: Direct sales channel for farmers.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User-Friendly Interface: Intuitive design using HTML, CSS, and JavaScript.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Efficient Backend: Built on PHP for speed and reliability.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Payment Integration: Secure PayPal and bank transfer options.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Admin Dashboard: Manage users, products, and transactions effectively.</a:t>
            </a:r>
            <a:endParaRPr 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0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A07A-FB1B-64C4-00A1-D4B68D57E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Domain Application  : Mobile and Web…">
            <a:extLst>
              <a:ext uri="{FF2B5EF4-FFF2-40B4-BE49-F238E27FC236}">
                <a16:creationId xmlns:a16="http://schemas.microsoft.com/office/drawing/2014/main" id="{B853B633-85C2-B1DA-B52D-570700C3795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174776" y="1529408"/>
            <a:ext cx="14977664" cy="1144927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10000" b="1" dirty="0">
                <a:solidFill>
                  <a:schemeClr val="bg2">
                    <a:lumMod val="50000"/>
                  </a:schemeClr>
                </a:solidFill>
              </a:rPr>
              <a:t>Platform Overview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Customer Interface: Browse products, place orders, and communicate with farmers.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Farmer Interface: List products, manage orders, and access support.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Admin Interface: Oversee transactions, manage compliance, and handle platform logistics.</a:t>
            </a:r>
            <a:endParaRPr 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istockphoto-1328853722-612x612.jpg" descr="istockphoto-1328853722-612x612.jpg">
            <a:extLst>
              <a:ext uri="{FF2B5EF4-FFF2-40B4-BE49-F238E27FC236}">
                <a16:creationId xmlns:a16="http://schemas.microsoft.com/office/drawing/2014/main" id="{5DFBEDC2-8F19-7693-7471-6905EA38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360" y="3473624"/>
            <a:ext cx="8471427" cy="83032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5421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31FB0-863C-EA10-D1F5-6DBD1C959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Domain Application  : Mobile and Web…">
            <a:extLst>
              <a:ext uri="{FF2B5EF4-FFF2-40B4-BE49-F238E27FC236}">
                <a16:creationId xmlns:a16="http://schemas.microsoft.com/office/drawing/2014/main" id="{02E7A993-DC7B-FB46-72C9-E970F4DE42F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246784" y="953344"/>
            <a:ext cx="14689632" cy="1144927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10000" b="1" dirty="0">
                <a:solidFill>
                  <a:schemeClr val="bg2">
                    <a:lumMod val="50000"/>
                  </a:schemeClr>
                </a:solidFill>
              </a:rPr>
              <a:t> How It Works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Browse Products: Consumers can explore various farm goods.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Place Orders: Orders placed directly with farmers.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Secure Payments: Processed via integrated gateways.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Delivery Management: Seamless logistics support for order fulfillment.</a:t>
            </a:r>
            <a:endParaRPr 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46B71-050F-B5FD-A743-5AAE566E3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0512" y="3488026"/>
            <a:ext cx="6891209" cy="96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4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BAA7E-21EF-1FC0-6D80-53AC4EA80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Domain Application  : Mobile and Web…">
            <a:extLst>
              <a:ext uri="{FF2B5EF4-FFF2-40B4-BE49-F238E27FC236}">
                <a16:creationId xmlns:a16="http://schemas.microsoft.com/office/drawing/2014/main" id="{4F335D13-47ED-7AC1-47FE-26642C5CAA4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2090526" y="1133364"/>
            <a:ext cx="14041560" cy="1144927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10000" b="1" dirty="0">
                <a:solidFill>
                  <a:schemeClr val="bg2">
                    <a:lumMod val="50000"/>
                  </a:schemeClr>
                </a:solidFill>
              </a:rPr>
              <a:t>        Technology Stack</a:t>
            </a:r>
          </a:p>
          <a:p>
            <a:pPr marL="685800" indent="-6858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Frontend: HTML, CSS, JavaScript.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Backend: PHP.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Payments: PayPal integration.</a:t>
            </a:r>
          </a:p>
          <a:p>
            <a: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Hosting: </a:t>
            </a:r>
            <a:r>
              <a:rPr lang="en-US" sz="5400" dirty="0" err="1">
                <a:solidFill>
                  <a:schemeClr val="bg2">
                    <a:lumMod val="50000"/>
                  </a:schemeClr>
                </a:solidFill>
              </a:rPr>
              <a:t>InfinityFree</a:t>
            </a: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 for cost-effective deployment.</a:t>
            </a:r>
            <a:endParaRPr 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EB3A26-5FA1-D9B0-7BCF-1E58074B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272" y="3113584"/>
            <a:ext cx="6974428" cy="69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Harmony">
  <a:themeElements>
    <a:clrScheme name="Harmony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txDef>
  </a:objectDefaults>
  <a:extraClrSchemeLst/>
</a:theme>
</file>

<file path=ppt/theme/theme2.xml><?xml version="1.0" encoding="utf-8"?>
<a:theme xmlns:a="http://schemas.openxmlformats.org/drawingml/2006/main" name="Harmony">
  <a:themeElements>
    <a:clrScheme name="Harmon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AgroConnect</Template>
  <TotalTime>37</TotalTime>
  <Words>378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Baskerville</vt:lpstr>
      <vt:lpstr>Helvetica Neue</vt:lpstr>
      <vt:lpstr>Hoefler Text</vt:lpstr>
      <vt:lpstr>Wingdings</vt:lpstr>
      <vt:lpstr>Harmony</vt:lpstr>
      <vt:lpstr>KisanSe: Connecting Farmers Directly with Consumers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Karthik Yandrapu</dc:creator>
  <cp:lastModifiedBy>Karthik Yandrapu</cp:lastModifiedBy>
  <cp:revision>2</cp:revision>
  <dcterms:created xsi:type="dcterms:W3CDTF">2024-11-07T17:08:03Z</dcterms:created>
  <dcterms:modified xsi:type="dcterms:W3CDTF">2024-11-07T17:46:29Z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ce0e095a7870458e983d0b0e0a8a8a4a</vt:lpwstr>
  </property>
</Properties>
</file>